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9" autoAdjust="0"/>
    <p:restoredTop sz="94660"/>
  </p:normalViewPr>
  <p:slideViewPr>
    <p:cSldViewPr snapToGrid="0">
      <p:cViewPr varScale="1">
        <p:scale>
          <a:sx n="92" d="100"/>
          <a:sy n="92" d="100"/>
        </p:scale>
        <p:origin x="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ABAD0123-2640-453A-9CC9-FD7980F0CF28}" type="datetimeFigureOut">
              <a:rPr lang="de-DE" smtClean="0"/>
              <a:t>01.02.2019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2550607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BAD0123-2640-453A-9CC9-FD7980F0CF28}" type="datetimeFigureOut">
              <a:rPr lang="de-DE" smtClean="0"/>
              <a:t>01.02.2019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1813557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ABAD0123-2640-453A-9CC9-FD7980F0CF28}" type="datetimeFigureOut">
              <a:rPr lang="de-DE" smtClean="0"/>
              <a:t>01.02.2019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30628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BAD0123-2640-453A-9CC9-FD7980F0CF28}" type="datetimeFigureOut">
              <a:rPr lang="de-DE" smtClean="0"/>
              <a:t>01.02.2019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1733633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ABAD0123-2640-453A-9CC9-FD7980F0CF28}" type="datetimeFigureOut">
              <a:rPr lang="de-DE" smtClean="0"/>
              <a:t>01.02.2019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400222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ABAD0123-2640-453A-9CC9-FD7980F0CF28}" type="datetimeFigureOut">
              <a:rPr lang="de-DE" smtClean="0"/>
              <a:t>01.02.2019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2123263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BAD0123-2640-453A-9CC9-FD7980F0CF28}" type="datetimeFigureOut">
              <a:rPr lang="de-DE" smtClean="0"/>
              <a:t>01.02.2019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2803761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ABAD0123-2640-453A-9CC9-FD7980F0CF28}" type="datetimeFigureOut">
              <a:rPr lang="de-DE" smtClean="0"/>
              <a:t>01.02.2019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4044619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ABAD0123-2640-453A-9CC9-FD7980F0CF28}" type="datetimeFigureOut">
              <a:rPr lang="de-DE" smtClean="0"/>
              <a:t>01.02.2019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3838431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BAD0123-2640-453A-9CC9-FD7980F0CF28}" type="datetimeFigureOut">
              <a:rPr lang="de-DE" smtClean="0"/>
              <a:t>01.02.2019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241084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BAD0123-2640-453A-9CC9-FD7980F0CF28}" type="datetimeFigureOut">
              <a:rPr lang="de-DE" smtClean="0"/>
              <a:t>01.02.2019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45AC2C3-FA01-49D4-85E3-6352530A452F}" type="slidenum">
              <a:rPr lang="de-DE" smtClean="0"/>
              <a:t>‹Nr.›</a:t>
            </a:fld>
            <a:endParaRPr lang="de-DE"/>
          </a:p>
        </p:txBody>
      </p:sp>
    </p:spTree>
    <p:extLst>
      <p:ext uri="{BB962C8B-B14F-4D97-AF65-F5344CB8AC3E}">
        <p14:creationId xmlns:p14="http://schemas.microsoft.com/office/powerpoint/2010/main" val="1470751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D0123-2640-453A-9CC9-FD7980F0CF28}" type="datetimeFigureOut">
              <a:rPr lang="de-DE" smtClean="0"/>
              <a:t>01.02.2019</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AC2C3-FA01-49D4-85E3-6352530A452F}" type="slidenum">
              <a:rPr lang="de-DE" smtClean="0"/>
              <a:t>‹Nr.›</a:t>
            </a:fld>
            <a:endParaRPr lang="de-DE"/>
          </a:p>
        </p:txBody>
      </p:sp>
    </p:spTree>
    <p:extLst>
      <p:ext uri="{BB962C8B-B14F-4D97-AF65-F5344CB8AC3E}">
        <p14:creationId xmlns:p14="http://schemas.microsoft.com/office/powerpoint/2010/main" val="888984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r   Nachwuchs  und Trainer Müller nehmen den Check von Dörte Burkert und Katrin Mirgeler entgegen. wollenschlä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449" y="549532"/>
            <a:ext cx="9563100" cy="5581650"/>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p:cNvSpPr/>
          <p:nvPr/>
        </p:nvSpPr>
        <p:spPr>
          <a:xfrm>
            <a:off x="3174906" y="87867"/>
            <a:ext cx="6343340" cy="461665"/>
          </a:xfrm>
          <a:prstGeom prst="rect">
            <a:avLst/>
          </a:prstGeom>
        </p:spPr>
        <p:txBody>
          <a:bodyPr wrap="none">
            <a:spAutoFit/>
          </a:bodyPr>
          <a:lstStyle/>
          <a:p>
            <a:r>
              <a:rPr lang="de-DE" sz="2400" b="1" dirty="0" smtClean="0"/>
              <a:t>Spende hält Rugby-Kids über Wasser </a:t>
            </a:r>
            <a:r>
              <a:rPr lang="de-DE" sz="1400" b="1" dirty="0" smtClean="0"/>
              <a:t>(SVZ v. 01.02.2019)</a:t>
            </a:r>
            <a:endParaRPr lang="de-DE" sz="1400" b="1" dirty="0" smtClean="0"/>
          </a:p>
        </p:txBody>
      </p:sp>
      <p:sp>
        <p:nvSpPr>
          <p:cNvPr id="4" name="Rechteck 3"/>
          <p:cNvSpPr/>
          <p:nvPr/>
        </p:nvSpPr>
        <p:spPr>
          <a:xfrm>
            <a:off x="1314449" y="6211669"/>
            <a:ext cx="9918123" cy="584775"/>
          </a:xfrm>
          <a:prstGeom prst="rect">
            <a:avLst/>
          </a:prstGeom>
        </p:spPr>
        <p:txBody>
          <a:bodyPr wrap="square">
            <a:spAutoFit/>
          </a:bodyPr>
          <a:lstStyle/>
          <a:p>
            <a:r>
              <a:rPr lang="de-DE" sz="1600" dirty="0" smtClean="0"/>
              <a:t>Der Nachwuchs und Trainer Müller nehmen den Check von Dörte Burkert und Katrin </a:t>
            </a:r>
            <a:r>
              <a:rPr lang="de-DE" sz="1600" dirty="0" err="1" smtClean="0"/>
              <a:t>Mirgeler</a:t>
            </a:r>
            <a:r>
              <a:rPr lang="de-DE" sz="1600" dirty="0" smtClean="0"/>
              <a:t> entgegen. </a:t>
            </a:r>
            <a:r>
              <a:rPr lang="de-DE" sz="1600" dirty="0" err="1" smtClean="0"/>
              <a:t>wollenschläger</a:t>
            </a:r>
            <a:endParaRPr lang="de-DE" sz="1600" dirty="0"/>
          </a:p>
        </p:txBody>
      </p:sp>
    </p:spTree>
    <p:extLst>
      <p:ext uri="{BB962C8B-B14F-4D97-AF65-F5344CB8AC3E}">
        <p14:creationId xmlns:p14="http://schemas.microsoft.com/office/powerpoint/2010/main" val="4203657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215736" y="1274721"/>
            <a:ext cx="9954491" cy="4801314"/>
          </a:xfrm>
          <a:prstGeom prst="rect">
            <a:avLst/>
          </a:prstGeom>
        </p:spPr>
        <p:txBody>
          <a:bodyPr wrap="square">
            <a:spAutoFit/>
          </a:bodyPr>
          <a:lstStyle/>
          <a:p>
            <a:r>
              <a:rPr lang="de-DE" b="1" dirty="0" smtClean="0"/>
              <a:t>Spende hält Rugby-Kids über Wasser</a:t>
            </a:r>
          </a:p>
          <a:p>
            <a:r>
              <a:rPr lang="de-DE" b="1" dirty="0" smtClean="0"/>
              <a:t>Nachwuchs-Mannschaft erhält 2500 Euro Unterstützung vom „</a:t>
            </a:r>
            <a:r>
              <a:rPr lang="de-DE" b="1" dirty="0" err="1" smtClean="0"/>
              <a:t>Inner</a:t>
            </a:r>
            <a:r>
              <a:rPr lang="de-DE" b="1" dirty="0" smtClean="0"/>
              <a:t> Wheel Club“</a:t>
            </a:r>
          </a:p>
          <a:p>
            <a:r>
              <a:rPr lang="de-DE" dirty="0" err="1" smtClean="0">
                <a:solidFill>
                  <a:srgbClr val="009FE4"/>
                </a:solidFill>
                <a:effectLst/>
              </a:rPr>
              <a:t>Grosser</a:t>
            </a:r>
            <a:r>
              <a:rPr lang="de-DE" dirty="0" smtClean="0">
                <a:solidFill>
                  <a:srgbClr val="009FE4"/>
                </a:solidFill>
                <a:effectLst/>
              </a:rPr>
              <a:t> </a:t>
            </a:r>
            <a:r>
              <a:rPr lang="de-DE" dirty="0" err="1" smtClean="0">
                <a:solidFill>
                  <a:srgbClr val="009FE4"/>
                </a:solidFill>
                <a:effectLst/>
              </a:rPr>
              <a:t>Dreesch</a:t>
            </a:r>
            <a:r>
              <a:rPr lang="de-DE" dirty="0" smtClean="0"/>
              <a:t> Die Jagd nach dem Runden im kalten Nass hat es den Jungs angetan. Zwischen 8 und 14 Jahren sind die Wasserballer. Seit eineinhalb Jahren gibt es wieder eine Nachwuchsmannschaft in Schwerin. Damit das noch lange so bleibt, bekamen die jungen Sportler vom </a:t>
            </a:r>
            <a:r>
              <a:rPr lang="de-DE" dirty="0" err="1" smtClean="0"/>
              <a:t>Tri</a:t>
            </a:r>
            <a:r>
              <a:rPr lang="de-DE" dirty="0" smtClean="0"/>
              <a:t>-Sport Schwerin eine kleine Finanzspritze. Stellvertretend für die Damen vom Serviceclub </a:t>
            </a:r>
            <a:r>
              <a:rPr lang="de-DE" dirty="0" err="1" smtClean="0"/>
              <a:t>Inner</a:t>
            </a:r>
            <a:r>
              <a:rPr lang="de-DE" dirty="0" smtClean="0"/>
              <a:t> Wheel übergaben Dörte Burkert und Katrin </a:t>
            </a:r>
            <a:r>
              <a:rPr lang="de-DE" dirty="0" err="1" smtClean="0"/>
              <a:t>Mirgeler</a:t>
            </a:r>
            <a:r>
              <a:rPr lang="de-DE" dirty="0" smtClean="0"/>
              <a:t> 2 500 Euro an Trainer Rüdiger Müller. „Wir wollen die junge Mannschaft unterstützen, schließlich gibt es eine lange Wasserballtradition in Schwerin“, sagt Gründungspräsidentin Dörte Burkert.</a:t>
            </a:r>
          </a:p>
          <a:p>
            <a:r>
              <a:rPr lang="de-DE" dirty="0" smtClean="0"/>
              <a:t>Das Geld stammt aus dem Bücherbasar, der im vergangenen November im Schlosspark Center stattfand.</a:t>
            </a:r>
          </a:p>
          <a:p>
            <a:r>
              <a:rPr lang="de-DE" dirty="0" smtClean="0"/>
              <a:t>„Ab ins Trainingslager, geht es mit dem Geld“, sagt Trainer Rüdiger Müller, ehemaliger Spieler bei der BSG Post Schwerin. Im Sommer sei erst eine Woche im </a:t>
            </a:r>
            <a:r>
              <a:rPr lang="de-DE" dirty="0" err="1" smtClean="0"/>
              <a:t>Kalkwerder</a:t>
            </a:r>
            <a:r>
              <a:rPr lang="de-DE" dirty="0" smtClean="0"/>
              <a:t> Bad geplant und danach ein Trainingslager im Flussbad Warnow gemeinsam mit den Rostockern.</a:t>
            </a:r>
          </a:p>
          <a:p>
            <a:r>
              <a:rPr lang="de-DE" dirty="0" smtClean="0"/>
              <a:t>Stolz tragen die Jungen ihre neuen blauen Badekappen mit Gehörschutz, die der gelbe Schweriner Reiter ziert. Dazu passend gibt es blaue Schwimmhosen. Jeden Montag trainieren sie von 16 Uhr an in der Schwimmhalle am Großen </a:t>
            </a:r>
            <a:r>
              <a:rPr lang="de-DE" dirty="0" err="1" smtClean="0"/>
              <a:t>Dreesch</a:t>
            </a:r>
            <a:r>
              <a:rPr lang="de-DE" dirty="0" smtClean="0"/>
              <a:t>. Dabei sind sie nicht so anmutig wie Synchronschwimmerinnen, aber Spaß macht’s. </a:t>
            </a:r>
            <a:r>
              <a:rPr lang="de-DE" i="1" dirty="0" err="1" smtClean="0"/>
              <a:t>tiwo</a:t>
            </a:r>
            <a:endParaRPr lang="de-DE" dirty="0"/>
          </a:p>
        </p:txBody>
      </p:sp>
    </p:spTree>
    <p:extLst>
      <p:ext uri="{BB962C8B-B14F-4D97-AF65-F5344CB8AC3E}">
        <p14:creationId xmlns:p14="http://schemas.microsoft.com/office/powerpoint/2010/main" val="2325505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Words>
  <Application>Microsoft Office PowerPoint</Application>
  <PresentationFormat>Breitbild</PresentationFormat>
  <Paragraphs>8</Paragraphs>
  <Slides>2</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vt:i4>
      </vt:variant>
    </vt:vector>
  </HeadingPairs>
  <TitlesOfParts>
    <vt:vector size="6" baseType="lpstr">
      <vt:lpstr>Arial</vt:lpstr>
      <vt:lpstr>Calibri</vt:lpstr>
      <vt:lpstr>Calibri Light</vt:lpstr>
      <vt:lpstr>Office Theme</vt:lpstr>
      <vt:lpstr>PowerPoint-Präsentation</vt:lpstr>
      <vt:lpstr>PowerPoint-Präsentation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Rüdiger Müller</dc:creator>
  <cp:lastModifiedBy>Rüdiger Müller</cp:lastModifiedBy>
  <cp:revision>4</cp:revision>
  <dcterms:created xsi:type="dcterms:W3CDTF">2019-02-01T06:44:10Z</dcterms:created>
  <dcterms:modified xsi:type="dcterms:W3CDTF">2019-02-01T06:58:47Z</dcterms:modified>
</cp:coreProperties>
</file>